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94" r:id="rId35"/>
    <p:sldId id="367" r:id="rId36"/>
    <p:sldId id="368" r:id="rId37"/>
    <p:sldId id="366" r:id="rId38"/>
    <p:sldId id="314" r:id="rId39"/>
    <p:sldId id="335" r:id="rId40"/>
    <p:sldId id="391" r:id="rId41"/>
    <p:sldId id="348" r:id="rId42"/>
    <p:sldId id="336" r:id="rId43"/>
    <p:sldId id="349" r:id="rId44"/>
    <p:sldId id="374" r:id="rId45"/>
    <p:sldId id="373" r:id="rId46"/>
    <p:sldId id="377" r:id="rId47"/>
    <p:sldId id="378" r:id="rId48"/>
    <p:sldId id="382" r:id="rId49"/>
    <p:sldId id="383" r:id="rId50"/>
    <p:sldId id="371" r:id="rId51"/>
    <p:sldId id="372" r:id="rId52"/>
    <p:sldId id="392" r:id="rId53"/>
    <p:sldId id="375" r:id="rId54"/>
    <p:sldId id="379" r:id="rId55"/>
    <p:sldId id="376" r:id="rId56"/>
    <p:sldId id="384" r:id="rId57"/>
    <p:sldId id="337" r:id="rId58"/>
    <p:sldId id="325" r:id="rId59"/>
    <p:sldId id="331" r:id="rId60"/>
    <p:sldId id="332" r:id="rId61"/>
    <p:sldId id="284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21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24/05/2018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Keystore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0" y="1043609"/>
            <a:ext cx="12192000" cy="56354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create-for-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rbac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--scopes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acr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id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–-output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)`</a:t>
            </a:r>
            <a:endParaRPr lang="en-IE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		--role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reader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password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--id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http:// 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appId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097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3230" y="785191"/>
            <a:ext cx="10525539" cy="59634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--image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--registry-username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--environment-variables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--ports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3114</TotalTime>
  <Words>1039</Words>
  <Application>Microsoft Office PowerPoint</Application>
  <PresentationFormat>Widescreen</PresentationFormat>
  <Paragraphs>318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Keystore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266</cp:revision>
  <dcterms:created xsi:type="dcterms:W3CDTF">2015-11-24T18:05:02Z</dcterms:created>
  <dcterms:modified xsi:type="dcterms:W3CDTF">2018-05-24T10:45:15Z</dcterms:modified>
</cp:coreProperties>
</file>